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E1835-7DDB-4ED5-9121-3AB98D98593E}" v="4" dt="2021-04-20T15:39:07.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EBB92D9A-7D26-469C-B4A7-2760ABC7066C}"/>
    <pc:docChg chg="delSld modSld">
      <pc:chgData name="Beem, Corinn" userId="c940195d-46ad-491a-b089-963483842aae" providerId="ADAL" clId="{EBB92D9A-7D26-469C-B4A7-2760ABC7066C}" dt="2021-04-12T18:31:09.021" v="75" actId="20577"/>
      <pc:docMkLst>
        <pc:docMk/>
      </pc:docMkLst>
      <pc:sldChg chg="modSp modNotesTx">
        <pc:chgData name="Beem, Corinn" userId="c940195d-46ad-491a-b089-963483842aae" providerId="ADAL" clId="{EBB92D9A-7D26-469C-B4A7-2760ABC7066C}" dt="2021-04-12T18:30:26.465" v="65" actId="20577"/>
        <pc:sldMkLst>
          <pc:docMk/>
          <pc:sldMk cId="3309063412" sldId="503"/>
        </pc:sldMkLst>
        <pc:spChg chg="mod">
          <ac:chgData name="Beem, Corinn" userId="c940195d-46ad-491a-b089-963483842aae" providerId="ADAL" clId="{EBB92D9A-7D26-469C-B4A7-2760ABC7066C}" dt="2021-04-12T18:30:21.719" v="63"/>
          <ac:spMkLst>
            <pc:docMk/>
            <pc:sldMk cId="3309063412" sldId="503"/>
            <ac:spMk id="2" creationId="{B6B9F291-16BF-4C3F-83DE-B220C1AF1282}"/>
          </ac:spMkLst>
        </pc:spChg>
      </pc:sldChg>
      <pc:sldChg chg="modSp">
        <pc:chgData name="Beem, Corinn" userId="c940195d-46ad-491a-b089-963483842aae" providerId="ADAL" clId="{EBB92D9A-7D26-469C-B4A7-2760ABC7066C}" dt="2021-04-12T18:30:37.555" v="66"/>
        <pc:sldMkLst>
          <pc:docMk/>
          <pc:sldMk cId="4020193246" sldId="504"/>
        </pc:sldMkLst>
        <pc:spChg chg="mod">
          <ac:chgData name="Beem, Corinn" userId="c940195d-46ad-491a-b089-963483842aae" providerId="ADAL" clId="{EBB92D9A-7D26-469C-B4A7-2760ABC7066C}" dt="2021-04-12T18:30:37.555" v="66"/>
          <ac:spMkLst>
            <pc:docMk/>
            <pc:sldMk cId="4020193246" sldId="504"/>
            <ac:spMk id="2" creationId="{B6B9F291-16BF-4C3F-83DE-B220C1AF1282}"/>
          </ac:spMkLst>
        </pc:spChg>
      </pc:sldChg>
      <pc:sldChg chg="modSp">
        <pc:chgData name="Beem, Corinn" userId="c940195d-46ad-491a-b089-963483842aae" providerId="ADAL" clId="{EBB92D9A-7D26-469C-B4A7-2760ABC7066C}" dt="2021-04-12T18:30:43.539" v="67"/>
        <pc:sldMkLst>
          <pc:docMk/>
          <pc:sldMk cId="902281997" sldId="505"/>
        </pc:sldMkLst>
        <pc:spChg chg="mod">
          <ac:chgData name="Beem, Corinn" userId="c940195d-46ad-491a-b089-963483842aae" providerId="ADAL" clId="{EBB92D9A-7D26-469C-B4A7-2760ABC7066C}" dt="2021-04-12T18:30:43.539" v="67"/>
          <ac:spMkLst>
            <pc:docMk/>
            <pc:sldMk cId="902281997" sldId="505"/>
            <ac:spMk id="2" creationId="{B6B9F291-16BF-4C3F-83DE-B220C1AF1282}"/>
          </ac:spMkLst>
        </pc:spChg>
      </pc:sldChg>
      <pc:sldChg chg="modSp modNotesTx">
        <pc:chgData name="Beem, Corinn" userId="c940195d-46ad-491a-b089-963483842aae" providerId="ADAL" clId="{EBB92D9A-7D26-469C-B4A7-2760ABC7066C}" dt="2021-04-12T18:30:57.396" v="70" actId="20577"/>
        <pc:sldMkLst>
          <pc:docMk/>
          <pc:sldMk cId="4219494486" sldId="506"/>
        </pc:sldMkLst>
        <pc:spChg chg="mod">
          <ac:chgData name="Beem, Corinn" userId="c940195d-46ad-491a-b089-963483842aae" providerId="ADAL" clId="{EBB92D9A-7D26-469C-B4A7-2760ABC7066C}" dt="2021-04-12T18:30:48.015" v="68"/>
          <ac:spMkLst>
            <pc:docMk/>
            <pc:sldMk cId="4219494486" sldId="506"/>
            <ac:spMk id="2" creationId="{B6B9F291-16BF-4C3F-83DE-B220C1AF1282}"/>
          </ac:spMkLst>
        </pc:spChg>
      </pc:sldChg>
      <pc:sldChg chg="modSp">
        <pc:chgData name="Beem, Corinn" userId="c940195d-46ad-491a-b089-963483842aae" providerId="ADAL" clId="{EBB92D9A-7D26-469C-B4A7-2760ABC7066C}" dt="2021-04-12T18:31:03.811" v="71"/>
        <pc:sldMkLst>
          <pc:docMk/>
          <pc:sldMk cId="3544745729" sldId="511"/>
        </pc:sldMkLst>
        <pc:spChg chg="mod">
          <ac:chgData name="Beem, Corinn" userId="c940195d-46ad-491a-b089-963483842aae" providerId="ADAL" clId="{EBB92D9A-7D26-469C-B4A7-2760ABC7066C}" dt="2021-04-12T18:31:03.811" v="71"/>
          <ac:spMkLst>
            <pc:docMk/>
            <pc:sldMk cId="3544745729" sldId="511"/>
            <ac:spMk id="5" creationId="{3E532E98-B6B5-4ACC-BAF8-6B4F7E7C68E3}"/>
          </ac:spMkLst>
        </pc:spChg>
      </pc:sldChg>
      <pc:sldChg chg="modSp mod">
        <pc:chgData name="Beem, Corinn" userId="c940195d-46ad-491a-b089-963483842aae" providerId="ADAL" clId="{EBB92D9A-7D26-469C-B4A7-2760ABC7066C}" dt="2021-04-12T18:31:09.021" v="75" actId="20577"/>
        <pc:sldMkLst>
          <pc:docMk/>
          <pc:sldMk cId="4189796286" sldId="513"/>
        </pc:sldMkLst>
        <pc:spChg chg="mod">
          <ac:chgData name="Beem, Corinn" userId="c940195d-46ad-491a-b089-963483842aae" providerId="ADAL" clId="{EBB92D9A-7D26-469C-B4A7-2760ABC7066C}" dt="2021-04-12T18:31:09.021" v="75" actId="20577"/>
          <ac:spMkLst>
            <pc:docMk/>
            <pc:sldMk cId="4189796286" sldId="513"/>
            <ac:spMk id="6" creationId="{7ADE84E5-34FE-4C41-9602-1621F6B66961}"/>
          </ac:spMkLst>
        </pc:spChg>
      </pc:sldChg>
      <pc:sldChg chg="modSp">
        <pc:chgData name="Beem, Corinn" userId="c940195d-46ad-491a-b089-963483842aae" providerId="ADAL" clId="{EBB92D9A-7D26-469C-B4A7-2760ABC7066C}" dt="2021-04-12T18:27:33.212" v="0"/>
        <pc:sldMkLst>
          <pc:docMk/>
          <pc:sldMk cId="4291394701" sldId="540"/>
        </pc:sldMkLst>
        <pc:spChg chg="mod">
          <ac:chgData name="Beem, Corinn" userId="c940195d-46ad-491a-b089-963483842aae" providerId="ADAL" clId="{EBB92D9A-7D26-469C-B4A7-2760ABC7066C}" dt="2021-04-12T18:27:33.212" v="0"/>
          <ac:spMkLst>
            <pc:docMk/>
            <pc:sldMk cId="4291394701" sldId="540"/>
            <ac:spMk id="2" creationId="{D85898C7-A09F-41F6-AAC4-07C7EEEB728B}"/>
          </ac:spMkLst>
        </pc:spChg>
      </pc:sldChg>
      <pc:sldChg chg="modSp mod modNotesTx">
        <pc:chgData name="Beem, Corinn" userId="c940195d-46ad-491a-b089-963483842aae" providerId="ADAL" clId="{EBB92D9A-7D26-469C-B4A7-2760ABC7066C}" dt="2021-04-12T18:29:37.840" v="57" actId="20577"/>
        <pc:sldMkLst>
          <pc:docMk/>
          <pc:sldMk cId="1503661817" sldId="558"/>
        </pc:sldMkLst>
        <pc:spChg chg="mod">
          <ac:chgData name="Beem, Corinn" userId="c940195d-46ad-491a-b089-963483842aae" providerId="ADAL" clId="{EBB92D9A-7D26-469C-B4A7-2760ABC7066C}" dt="2021-04-12T18:28:18.588" v="4" actId="20577"/>
          <ac:spMkLst>
            <pc:docMk/>
            <pc:sldMk cId="1503661817" sldId="558"/>
            <ac:spMk id="2" creationId="{D4A1F4AB-06D3-41C7-A09F-523B103E846F}"/>
          </ac:spMkLst>
        </pc:spChg>
        <pc:spChg chg="mod">
          <ac:chgData name="Beem, Corinn" userId="c940195d-46ad-491a-b089-963483842aae" providerId="ADAL" clId="{EBB92D9A-7D26-469C-B4A7-2760ABC7066C}" dt="2021-04-12T18:28:35.178" v="8" actId="6549"/>
          <ac:spMkLst>
            <pc:docMk/>
            <pc:sldMk cId="1503661817" sldId="558"/>
            <ac:spMk id="37" creationId="{D75644BC-53EB-4AF2-A3A5-26E88A22BB8C}"/>
          </ac:spMkLst>
        </pc:spChg>
        <pc:spChg chg="mod">
          <ac:chgData name="Beem, Corinn" userId="c940195d-46ad-491a-b089-963483842aae" providerId="ADAL" clId="{EBB92D9A-7D26-469C-B4A7-2760ABC7066C}" dt="2021-04-12T18:29:11.489" v="22" actId="20577"/>
          <ac:spMkLst>
            <pc:docMk/>
            <pc:sldMk cId="1503661817" sldId="558"/>
            <ac:spMk id="38" creationId="{5A6BADBE-CE4A-4C98-A48D-9DBDD1BE71D5}"/>
          </ac:spMkLst>
        </pc:spChg>
        <pc:spChg chg="mod">
          <ac:chgData name="Beem, Corinn" userId="c940195d-46ad-491a-b089-963483842aae" providerId="ADAL" clId="{EBB92D9A-7D26-469C-B4A7-2760ABC7066C}" dt="2021-04-12T18:29:15.124" v="26" actId="6549"/>
          <ac:spMkLst>
            <pc:docMk/>
            <pc:sldMk cId="1503661817" sldId="558"/>
            <ac:spMk id="39" creationId="{5249E791-5DF4-48F1-B804-0AF87B3ED6B2}"/>
          </ac:spMkLst>
        </pc:spChg>
        <pc:spChg chg="mod">
          <ac:chgData name="Beem, Corinn" userId="c940195d-46ad-491a-b089-963483842aae" providerId="ADAL" clId="{EBB92D9A-7D26-469C-B4A7-2760ABC7066C}" dt="2021-04-12T18:29:19.467" v="32" actId="20577"/>
          <ac:spMkLst>
            <pc:docMk/>
            <pc:sldMk cId="1503661817" sldId="558"/>
            <ac:spMk id="40" creationId="{BABD2D6F-67C6-428E-9B6E-575730D25AB1}"/>
          </ac:spMkLst>
        </pc:spChg>
      </pc:sldChg>
      <pc:sldChg chg="addSp modSp mod">
        <pc:chgData name="Beem, Corinn" userId="c940195d-46ad-491a-b089-963483842aae" providerId="ADAL" clId="{EBB92D9A-7D26-469C-B4A7-2760ABC7066C}" dt="2021-04-12T18:30:13.250" v="62" actId="14826"/>
        <pc:sldMkLst>
          <pc:docMk/>
          <pc:sldMk cId="2489502936" sldId="559"/>
        </pc:sldMkLst>
        <pc:spChg chg="mod">
          <ac:chgData name="Beem, Corinn" userId="c940195d-46ad-491a-b089-963483842aae" providerId="ADAL" clId="{EBB92D9A-7D26-469C-B4A7-2760ABC7066C}" dt="2021-04-12T18:29:56.980" v="60" actId="20577"/>
          <ac:spMkLst>
            <pc:docMk/>
            <pc:sldMk cId="2489502936" sldId="559"/>
            <ac:spMk id="2" creationId="{D4A1F4AB-06D3-41C7-A09F-523B103E846F}"/>
          </ac:spMkLst>
        </pc:spChg>
        <pc:picChg chg="add mod">
          <ac:chgData name="Beem, Corinn" userId="c940195d-46ad-491a-b089-963483842aae" providerId="ADAL" clId="{EBB92D9A-7D26-469C-B4A7-2760ABC7066C}" dt="2021-04-12T18:30:13.250" v="62" actId="14826"/>
          <ac:picMkLst>
            <pc:docMk/>
            <pc:sldMk cId="2489502936" sldId="559"/>
            <ac:picMk id="3" creationId="{41434C42-5762-4D9F-A901-D5D98C550ECB}"/>
          </ac:picMkLst>
        </pc:picChg>
      </pc:sldChg>
      <pc:sldChg chg="del">
        <pc:chgData name="Beem, Corinn" userId="c940195d-46ad-491a-b089-963483842aae" providerId="ADAL" clId="{EBB92D9A-7D26-469C-B4A7-2760ABC7066C}" dt="2021-04-12T18:27:59.373" v="1" actId="47"/>
        <pc:sldMkLst>
          <pc:docMk/>
          <pc:sldMk cId="597215285" sldId="561"/>
        </pc:sldMkLst>
      </pc:sldChg>
    </pc:docChg>
  </pc:docChgLst>
  <pc:docChgLst>
    <pc:chgData name="Filaroski, Taylor" userId="808e8b38-dcd7-4790-8255-e9ab0a59a131" providerId="ADAL" clId="{AC4E1835-7DDB-4ED5-9121-3AB98D98593E}"/>
    <pc:docChg chg="modSld">
      <pc:chgData name="Filaroski, Taylor" userId="808e8b38-dcd7-4790-8255-e9ab0a59a131" providerId="ADAL" clId="{AC4E1835-7DDB-4ED5-9121-3AB98D98593E}" dt="2021-04-20T15:39:26.210" v="32" actId="20577"/>
      <pc:docMkLst>
        <pc:docMk/>
      </pc:docMkLst>
      <pc:sldChg chg="modSp mod">
        <pc:chgData name="Filaroski, Taylor" userId="808e8b38-dcd7-4790-8255-e9ab0a59a131" providerId="ADAL" clId="{AC4E1835-7DDB-4ED5-9121-3AB98D98593E}" dt="2021-04-20T15:39:03.996" v="20" actId="20577"/>
        <pc:sldMkLst>
          <pc:docMk/>
          <pc:sldMk cId="902281997" sldId="505"/>
        </pc:sldMkLst>
        <pc:graphicFrameChg chg="modGraphic">
          <ac:chgData name="Filaroski, Taylor" userId="808e8b38-dcd7-4790-8255-e9ab0a59a131" providerId="ADAL" clId="{AC4E1835-7DDB-4ED5-9121-3AB98D98593E}" dt="2021-04-20T15:39:03.996" v="20"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AC4E1835-7DDB-4ED5-9121-3AB98D98593E}" dt="2021-04-20T15:39:17.771" v="31" actId="20577"/>
        <pc:sldMkLst>
          <pc:docMk/>
          <pc:sldMk cId="4219494486" sldId="506"/>
        </pc:sldMkLst>
        <pc:graphicFrameChg chg="modGraphic">
          <ac:chgData name="Filaroski, Taylor" userId="808e8b38-dcd7-4790-8255-e9ab0a59a131" providerId="ADAL" clId="{AC4E1835-7DDB-4ED5-9121-3AB98D98593E}" dt="2021-04-20T15:39:17.771" v="31"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AC4E1835-7DDB-4ED5-9121-3AB98D98593E}" dt="2021-04-20T15:39:26.210" v="32" actId="20577"/>
        <pc:sldMkLst>
          <pc:docMk/>
          <pc:sldMk cId="3544745729" sldId="511"/>
        </pc:sldMkLst>
        <pc:spChg chg="mod">
          <ac:chgData name="Filaroski, Taylor" userId="808e8b38-dcd7-4790-8255-e9ab0a59a131" providerId="ADAL" clId="{AC4E1835-7DDB-4ED5-9121-3AB98D98593E}" dt="2021-04-20T15:39:26.210" v="32" actId="20577"/>
          <ac:spMkLst>
            <pc:docMk/>
            <pc:sldMk cId="3544745729" sldId="511"/>
            <ac:spMk id="5" creationId="{3E532E98-B6B5-4ACC-BAF8-6B4F7E7C68E3}"/>
          </ac:spMkLst>
        </pc:spChg>
      </pc:sldChg>
    </pc:docChg>
  </pc:docChgLst>
  <pc:docChgLst>
    <pc:chgData name="Simons, Zach" userId="S::zach.simons@kimley-horn.com::3a5217f5-eaac-4f0f-b23c-aa59983becee" providerId="AD" clId="Web-{402FBF9F-C0C7-C000-17B1-A7E1C8AEE34A}"/>
    <pc:docChg chg="modSld">
      <pc:chgData name="Simons, Zach" userId="S::zach.simons@kimley-horn.com::3a5217f5-eaac-4f0f-b23c-aa59983becee" providerId="AD" clId="Web-{402FBF9F-C0C7-C000-17B1-A7E1C8AEE34A}" dt="2021-04-17T17:16:49.070" v="259"/>
      <pc:docMkLst>
        <pc:docMk/>
      </pc:docMkLst>
      <pc:sldChg chg="delSp modSp modNotes">
        <pc:chgData name="Simons, Zach" userId="S::zach.simons@kimley-horn.com::3a5217f5-eaac-4f0f-b23c-aa59983becee" providerId="AD" clId="Web-{402FBF9F-C0C7-C000-17B1-A7E1C8AEE34A}" dt="2021-04-17T17:08:48.304" v="28"/>
        <pc:sldMkLst>
          <pc:docMk/>
          <pc:sldMk cId="3309063412" sldId="503"/>
        </pc:sldMkLst>
        <pc:spChg chg="del">
          <ac:chgData name="Simons, Zach" userId="S::zach.simons@kimley-horn.com::3a5217f5-eaac-4f0f-b23c-aa59983becee" providerId="AD" clId="Web-{402FBF9F-C0C7-C000-17B1-A7E1C8AEE34A}" dt="2021-04-17T17:01:37.104" v="15"/>
          <ac:spMkLst>
            <pc:docMk/>
            <pc:sldMk cId="3309063412" sldId="503"/>
            <ac:spMk id="6" creationId="{7027257B-4FDA-4D5E-B242-50F7A10EADD1}"/>
          </ac:spMkLst>
        </pc:spChg>
        <pc:graphicFrameChg chg="mod modGraphic">
          <ac:chgData name="Simons, Zach" userId="S::zach.simons@kimley-horn.com::3a5217f5-eaac-4f0f-b23c-aa59983becee" providerId="AD" clId="Web-{402FBF9F-C0C7-C000-17B1-A7E1C8AEE34A}" dt="2021-04-17T17:02:05.246" v="25"/>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402FBF9F-C0C7-C000-17B1-A7E1C8AEE34A}" dt="2021-04-17T17:01:33.964" v="14"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402FBF9F-C0C7-C000-17B1-A7E1C8AEE34A}" dt="2021-04-17T17:11:08.792" v="109"/>
        <pc:sldMkLst>
          <pc:docMk/>
          <pc:sldMk cId="4020193246" sldId="504"/>
        </pc:sldMkLst>
        <pc:spChg chg="del">
          <ac:chgData name="Simons, Zach" userId="S::zach.simons@kimley-horn.com::3a5217f5-eaac-4f0f-b23c-aa59983becee" providerId="AD" clId="Web-{402FBF9F-C0C7-C000-17B1-A7E1C8AEE34A}" dt="2021-04-17T17:09:20.711" v="44"/>
          <ac:spMkLst>
            <pc:docMk/>
            <pc:sldMk cId="4020193246" sldId="504"/>
            <ac:spMk id="13" creationId="{7C7FFC2C-F58B-47EB-A1E1-BAECCAC1B2D6}"/>
          </ac:spMkLst>
        </pc:spChg>
        <pc:graphicFrameChg chg="mod modGraphic">
          <ac:chgData name="Simons, Zach" userId="S::zach.simons@kimley-horn.com::3a5217f5-eaac-4f0f-b23c-aa59983becee" providerId="AD" clId="Web-{402FBF9F-C0C7-C000-17B1-A7E1C8AEE34A}" dt="2021-04-17T17:10:44.307" v="104"/>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402FBF9F-C0C7-C000-17B1-A7E1C8AEE34A}" dt="2021-04-17T17:09:17.336" v="42"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402FBF9F-C0C7-C000-17B1-A7E1C8AEE34A}" dt="2021-04-17T17:13:10.657" v="177"/>
        <pc:sldMkLst>
          <pc:docMk/>
          <pc:sldMk cId="902281997" sldId="505"/>
        </pc:sldMkLst>
        <pc:spChg chg="del">
          <ac:chgData name="Simons, Zach" userId="S::zach.simons@kimley-horn.com::3a5217f5-eaac-4f0f-b23c-aa59983becee" providerId="AD" clId="Web-{402FBF9F-C0C7-C000-17B1-A7E1C8AEE34A}" dt="2021-04-17T17:12:17.656" v="153"/>
          <ac:spMkLst>
            <pc:docMk/>
            <pc:sldMk cId="902281997" sldId="505"/>
            <ac:spMk id="12" creationId="{EDA7E727-9C9E-4D55-9990-8176FBF51CA0}"/>
          </ac:spMkLst>
        </pc:spChg>
        <pc:graphicFrameChg chg="mod modGraphic">
          <ac:chgData name="Simons, Zach" userId="S::zach.simons@kimley-horn.com::3a5217f5-eaac-4f0f-b23c-aa59983becee" providerId="AD" clId="Web-{402FBF9F-C0C7-C000-17B1-A7E1C8AEE34A}" dt="2021-04-17T17:12:46.141" v="173"/>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402FBF9F-C0C7-C000-17B1-A7E1C8AEE34A}" dt="2021-04-17T17:11:32.121" v="111"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402FBF9F-C0C7-C000-17B1-A7E1C8AEE34A}" dt="2021-04-17T17:16:49.070" v="259"/>
        <pc:sldMkLst>
          <pc:docMk/>
          <pc:sldMk cId="4219494486" sldId="506"/>
        </pc:sldMkLst>
        <pc:spChg chg="del">
          <ac:chgData name="Simons, Zach" userId="S::zach.simons@kimley-horn.com::3a5217f5-eaac-4f0f-b23c-aa59983becee" providerId="AD" clId="Web-{402FBF9F-C0C7-C000-17B1-A7E1C8AEE34A}" dt="2021-04-17T17:14:17.065" v="181"/>
          <ac:spMkLst>
            <pc:docMk/>
            <pc:sldMk cId="4219494486" sldId="506"/>
            <ac:spMk id="12" creationId="{7F681DB6-4BFB-441E-BB96-7BED17AB88F6}"/>
          </ac:spMkLst>
        </pc:spChg>
        <pc:graphicFrameChg chg="mod modGraphic">
          <ac:chgData name="Simons, Zach" userId="S::zach.simons@kimley-horn.com::3a5217f5-eaac-4f0f-b23c-aa59983becee" providerId="AD" clId="Web-{402FBF9F-C0C7-C000-17B1-A7E1C8AEE34A}" dt="2021-04-17T17:15:56.599" v="253"/>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402FBF9F-C0C7-C000-17B1-A7E1C8AEE34A}" dt="2021-04-17T17:14:13.300" v="179"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Beech River Regional Airport </a:t>
            </a:r>
            <a:r>
              <a:rPr lang="en-US" dirty="0"/>
              <a:t>created 15 jobs earning $768 thousand in payroll, contributed $1.0 million in value added, and generated a total economic output of $2.6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Beech River Regional Airport. As this slide shows, Beech River Regional Airport supports 15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Beech River Regional Airport generates $768,000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Beech River Regional Airport contributes $1 million in value added.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Beech River Regional Airport contributes $2.6 million in business revenue generated by on-airport activity and visitor spending. This metric encompasses payroll and valued added and thus represents the total economic output of Beech River Regional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Beech River Regional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Beech River Regional Airport</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$768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Beech River Regional Airport Is </a:t>
            </a:r>
            <a:br>
              <a:rPr lang="en-US" dirty="0"/>
            </a:br>
            <a:r>
              <a:rPr lang="en-US" dirty="0"/>
              <a:t>Just Local?</a:t>
            </a:r>
          </a:p>
        </p:txBody>
      </p:sp>
      <p:pic>
        <p:nvPicPr>
          <p:cNvPr id="3" name="Picture 2">
            <a:extLst>
              <a:ext uri="{FF2B5EF4-FFF2-40B4-BE49-F238E27FC236}">
                <a16:creationId xmlns:a16="http://schemas.microsoft.com/office/drawing/2014/main" id="{41434C42-5762-4D9F-A901-D5D98C550E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7" y="1705708"/>
            <a:ext cx="7639260" cy="499708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Beech River Regional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534577041"/>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556009583"/>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$179,000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$768,000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Beech River Regional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Beech River Regional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234872623"/>
              </p:ext>
            </p:extLst>
          </p:nvPr>
        </p:nvGraphicFramePr>
        <p:xfrm>
          <a:off x="2230759" y="25019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$499,000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$224,000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$311,000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787210136"/>
              </p:ext>
            </p:extLst>
          </p:nvPr>
        </p:nvGraphicFramePr>
        <p:xfrm>
          <a:off x="2230759" y="2527300"/>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$527,000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Beech River Regional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Beech River Regional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a:solidFill>
                  <a:srgbClr val="EF3125"/>
                </a:solidFill>
              </a:rPr>
              <a:t>PVE Presenter </a:t>
            </a:r>
            <a:r>
              <a:rPr lang="en-US" sz="2800" b="1" dirty="0">
                <a:solidFill>
                  <a:srgbClr val="EF3125"/>
                </a:solidFill>
              </a:rPr>
              <a:t>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http://schemas.microsoft.com/office/2006/metadata/properties"/>
    <ds:schemaRef ds:uri="http://schemas.microsoft.com/office/2006/documentManagement/types"/>
    <ds:schemaRef ds:uri="http://purl.org/dc/dcmitype/"/>
    <ds:schemaRef ds:uri="52860726-b653-4eba-8fc1-cfbf91000526"/>
    <ds:schemaRef ds:uri="http://www.w3.org/XML/1998/namespace"/>
    <ds:schemaRef ds:uri="http://purl.org/dc/elements/1.1/"/>
    <ds:schemaRef ds:uri="b2e1dacc-c954-4408-aa44-64ef90b7ce3a"/>
    <ds:schemaRef ds:uri="http://purl.org/dc/terms/"/>
    <ds:schemaRef ds:uri="http://schemas.microsoft.com/office/infopath/2007/PartnerControls"/>
    <ds:schemaRef ds:uri="http://schemas.openxmlformats.org/package/2006/metadata/core-properties"/>
    <ds:schemaRef ds:uri="c18e8617-fc0f-4dda-a87a-c0ec120ddf92"/>
  </ds:schemaRefs>
</ds:datastoreItem>
</file>

<file path=docProps/app.xml><?xml version="1.0" encoding="utf-8"?>
<Properties xmlns="http://schemas.openxmlformats.org/officeDocument/2006/extended-properties" xmlns:vt="http://schemas.openxmlformats.org/officeDocument/2006/docPropsVTypes">
  <TotalTime>0</TotalTime>
  <Words>3340</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Beech River Regional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Beech River Regional Airport Impacts</vt:lpstr>
      <vt:lpstr>Think Beech River Regional Airport Is  Just Local?</vt:lpstr>
      <vt:lpstr>Beech River Regional Airport Economic Impacts - Jobs</vt:lpstr>
      <vt:lpstr>Beech River Regional Airport Economic Impacts – Payroll</vt:lpstr>
      <vt:lpstr>Beech River Regional Airport Economic Impacts – Value Added</vt:lpstr>
      <vt:lpstr>Beech River Regional Airport Economic Impacts – Business Revenue </vt:lpstr>
      <vt:lpstr>Tax Analysis</vt:lpstr>
      <vt:lpstr>Statewide Tax Impacts</vt:lpstr>
      <vt:lpstr>Additional  Aviation Benefits</vt:lpstr>
      <vt:lpstr>Case  Studies</vt:lpstr>
      <vt:lpstr>Beech River Regional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60</cp:revision>
  <dcterms:created xsi:type="dcterms:W3CDTF">2021-03-17T12:38:10Z</dcterms:created>
  <dcterms:modified xsi:type="dcterms:W3CDTF">2021-04-20T15:39:32Z</dcterms:modified>
</cp:coreProperties>
</file>